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1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04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C5EF7034-4B62-D549-A15B-25563C2F6B4C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0BBDC4EF-2BB5-CC4E-96F4-A96ED78FEF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1 Thessalonians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Darryl Burling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da.rryl.me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9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Initially named </a:t>
            </a:r>
            <a:r>
              <a:rPr lang="en-US" dirty="0" err="1" smtClean="0"/>
              <a:t>Therma</a:t>
            </a:r>
            <a:endParaRPr lang="en-US" dirty="0" smtClean="0"/>
          </a:p>
          <a:p>
            <a:r>
              <a:rPr lang="en-US" dirty="0" smtClean="0"/>
              <a:t>Renamed after </a:t>
            </a:r>
            <a:r>
              <a:rPr lang="en-US" dirty="0" err="1" smtClean="0"/>
              <a:t>Cassander’s</a:t>
            </a:r>
            <a:r>
              <a:rPr lang="en-US" dirty="0" smtClean="0"/>
              <a:t> wife</a:t>
            </a:r>
          </a:p>
          <a:p>
            <a:r>
              <a:rPr lang="en-US" dirty="0" smtClean="0"/>
              <a:t>Capital of the second (of four) Roman divisions of Macedonia</a:t>
            </a:r>
          </a:p>
          <a:p>
            <a:r>
              <a:rPr lang="en-US" dirty="0" smtClean="0"/>
              <a:t>Free city</a:t>
            </a:r>
          </a:p>
          <a:p>
            <a:r>
              <a:rPr lang="en-US" dirty="0" smtClean="0"/>
              <a:t>Seat of Roman Governor</a:t>
            </a:r>
          </a:p>
          <a:p>
            <a:r>
              <a:rPr lang="en-US" dirty="0" smtClean="0"/>
              <a:t>Remains to this day</a:t>
            </a:r>
          </a:p>
          <a:p>
            <a:r>
              <a:rPr lang="en-US" dirty="0" smtClean="0"/>
              <a:t>Strategically located – Gateway to the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9195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0"/>
            <a:ext cx="7940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2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Paul comes to Thessalonica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Philippi</a:t>
            </a:r>
          </a:p>
          <a:p>
            <a:pPr lvl="1"/>
            <a:r>
              <a:rPr lang="en-US" sz="2400" dirty="0" smtClean="0"/>
              <a:t>Beaten and imprisoned</a:t>
            </a:r>
          </a:p>
          <a:p>
            <a:pPr lvl="1"/>
            <a:r>
              <a:rPr lang="en-US" sz="2400" dirty="0" smtClean="0"/>
              <a:t>Paul’s response</a:t>
            </a:r>
          </a:p>
          <a:p>
            <a:r>
              <a:rPr lang="en-US" sz="2800" dirty="0" smtClean="0"/>
              <a:t>Thessalonica (Acts 17:1-10)</a:t>
            </a:r>
          </a:p>
          <a:p>
            <a:pPr lvl="1"/>
            <a:r>
              <a:rPr lang="en-US" sz="2400" dirty="0" smtClean="0"/>
              <a:t>Length of stay (1:9, 2:8-9, 11-12,  Phil 4:16)</a:t>
            </a:r>
          </a:p>
          <a:p>
            <a:pPr lvl="1"/>
            <a:r>
              <a:rPr lang="en-US" sz="2400" dirty="0" smtClean="0"/>
              <a:t>What it cost Paul to evangelize (2:1-2, 9-12, 2 </a:t>
            </a:r>
            <a:r>
              <a:rPr lang="en-US" sz="2400" dirty="0" err="1" smtClean="0"/>
              <a:t>Th</a:t>
            </a:r>
            <a:r>
              <a:rPr lang="en-US" sz="2400" dirty="0" smtClean="0"/>
              <a:t> 3:8)</a:t>
            </a:r>
          </a:p>
          <a:p>
            <a:pPr lvl="1"/>
            <a:r>
              <a:rPr lang="en-US" sz="2400" dirty="0" smtClean="0"/>
              <a:t>What it cost the Thessalonians (1:6-7, 2:13-14)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927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evidence does Paul give for their salvation?</a:t>
            </a:r>
          </a:p>
          <a:p>
            <a:pPr lvl="1"/>
            <a:r>
              <a:rPr lang="en-US" dirty="0" smtClean="0"/>
              <a:t>What do we tend to minimize or over emphasize?</a:t>
            </a:r>
            <a:endParaRPr lang="en-US" dirty="0" smtClean="0"/>
          </a:p>
          <a:p>
            <a:r>
              <a:rPr lang="en-US" dirty="0" smtClean="0"/>
              <a:t>What are the differences between the church in Thessalonica and our church? What is the same?</a:t>
            </a:r>
          </a:p>
          <a:p>
            <a:r>
              <a:rPr lang="en-US" dirty="0" smtClean="0"/>
              <a:t>What motivates you? </a:t>
            </a:r>
          </a:p>
          <a:p>
            <a:r>
              <a:rPr lang="en-US" dirty="0" smtClean="0"/>
              <a:t>Who are you imitating?</a:t>
            </a:r>
          </a:p>
        </p:txBody>
      </p:sp>
    </p:spTree>
    <p:extLst>
      <p:ext uri="{BB962C8B-B14F-4D97-AF65-F5344CB8AC3E}">
        <p14:creationId xmlns:p14="http://schemas.microsoft.com/office/powerpoint/2010/main" val="287026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628</TotalTime>
  <Words>179</Words>
  <Application>Microsoft Macintosh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Travelogue</vt:lpstr>
      <vt:lpstr>Introduction to 1 Thessalonians</vt:lpstr>
      <vt:lpstr>Historical background </vt:lpstr>
      <vt:lpstr>PowerPoint Presentation</vt:lpstr>
      <vt:lpstr>Paul comes to Thessalonica</vt:lpstr>
      <vt:lpstr>Application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1 Thessalonians</dc:title>
  <dc:creator>Darryl Burling</dc:creator>
  <cp:lastModifiedBy>Darryl Burling</cp:lastModifiedBy>
  <cp:revision>5</cp:revision>
  <dcterms:created xsi:type="dcterms:W3CDTF">2012-10-14T04:24:38Z</dcterms:created>
  <dcterms:modified xsi:type="dcterms:W3CDTF">2012-10-14T14:53:28Z</dcterms:modified>
</cp:coreProperties>
</file>